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C6"/>
    <a:srgbClr val="2335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 autoAdjust="0"/>
    <p:restoredTop sz="94620" autoAdjust="0"/>
  </p:normalViewPr>
  <p:slideViewPr>
    <p:cSldViewPr>
      <p:cViewPr varScale="1">
        <p:scale>
          <a:sx n="72" d="100"/>
          <a:sy n="72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7444-FE19-4CE1-B7BC-70BF8D59A569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9F23-0396-44E7-A835-FBC0DEF12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531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Учитель технологии специальной общеобразовательной </a:t>
            </a:r>
          </a:p>
          <a:p>
            <a:pPr algn="ctr"/>
            <a:r>
              <a:rPr lang="ru-RU" sz="2400" dirty="0" smtClean="0"/>
              <a:t>(коррекционной)  школы №482   Морозов К.П.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767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818C6"/>
                </a:solidFill>
              </a:rPr>
              <a:t>Обработка  бруска  </a:t>
            </a:r>
          </a:p>
          <a:p>
            <a:pPr algn="ctr"/>
            <a:r>
              <a:rPr lang="ru-RU" sz="6000" b="1" dirty="0" smtClean="0">
                <a:solidFill>
                  <a:srgbClr val="1818C6"/>
                </a:solidFill>
              </a:rPr>
              <a:t>строганием</a:t>
            </a:r>
            <a:endParaRPr lang="ru-RU" sz="6000" b="1" dirty="0">
              <a:solidFill>
                <a:srgbClr val="1818C6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5576" y="1052736"/>
            <a:ext cx="83884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2564904"/>
          </a:xfrm>
        </p:spPr>
        <p:txBody>
          <a:bodyPr anchor="t">
            <a:normAutofit/>
          </a:bodyPr>
          <a:lstStyle/>
          <a:p>
            <a:r>
              <a:rPr lang="ru-RU" sz="4000" dirty="0" smtClean="0">
                <a:solidFill>
                  <a:srgbClr val="1818C6"/>
                </a:solidFill>
              </a:rPr>
              <a:t>Выстрогать узкую сторону бруска </a:t>
            </a:r>
            <a:br>
              <a:rPr lang="ru-RU" sz="4000" dirty="0" smtClean="0">
                <a:solidFill>
                  <a:srgbClr val="1818C6"/>
                </a:solidFill>
              </a:rPr>
            </a:br>
            <a:r>
              <a:rPr lang="ru-RU" sz="4000" dirty="0" smtClean="0">
                <a:solidFill>
                  <a:srgbClr val="1818C6"/>
                </a:solidFill>
              </a:rPr>
              <a:t>до линий разметки </a:t>
            </a:r>
            <a:br>
              <a:rPr lang="ru-RU" sz="4000" dirty="0" smtClean="0">
                <a:solidFill>
                  <a:srgbClr val="1818C6"/>
                </a:solidFill>
              </a:rPr>
            </a:br>
            <a:r>
              <a:rPr lang="ru-RU" sz="4000" dirty="0" smtClean="0">
                <a:solidFill>
                  <a:srgbClr val="1818C6"/>
                </a:solidFill>
              </a:rPr>
              <a:t>на широких сторонах</a:t>
            </a:r>
            <a:endParaRPr lang="ru-RU" sz="4000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805264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Рубанок</a:t>
            </a:r>
            <a:endParaRPr lang="ru-RU" sz="2400" b="1" dirty="0"/>
          </a:p>
        </p:txBody>
      </p:sp>
      <p:pic>
        <p:nvPicPr>
          <p:cNvPr id="2050" name="Picture 2" descr="C:\Users\Иван\Desktop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38700" cy="3025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зентаци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1818C6"/>
                </a:solidFill>
              </a:rPr>
              <a:t>Разметить толщину бруска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373216"/>
            <a:ext cx="293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Линейка, карандаш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57610"/>
          </a:xfrm>
        </p:spPr>
        <p:txBody>
          <a:bodyPr anchor="t">
            <a:normAutofit/>
          </a:bodyPr>
          <a:lstStyle/>
          <a:p>
            <a:r>
              <a:rPr lang="ru-RU" sz="4000" dirty="0" smtClean="0">
                <a:solidFill>
                  <a:srgbClr val="1818C6"/>
                </a:solidFill>
              </a:rPr>
              <a:t>Выстрогать широкую сторону бруска до линий разметки на узких сторонах</a:t>
            </a:r>
            <a:endParaRPr lang="ru-RU" sz="4000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517232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Рубанок</a:t>
            </a:r>
            <a:endParaRPr lang="ru-RU" sz="2400" b="1" dirty="0"/>
          </a:p>
        </p:txBody>
      </p:sp>
      <p:pic>
        <p:nvPicPr>
          <p:cNvPr id="1026" name="Picture 2" descr="C:\Users\Иван\Desktop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303837" cy="2574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зентаци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t">
            <a:normAutofit/>
          </a:bodyPr>
          <a:lstStyle/>
          <a:p>
            <a:r>
              <a:rPr lang="ru-RU" sz="4300" dirty="0" smtClean="0">
                <a:solidFill>
                  <a:srgbClr val="1818C6"/>
                </a:solidFill>
              </a:rPr>
              <a:t>Разметить длину бруска</a:t>
            </a:r>
            <a:endParaRPr lang="ru-RU" sz="4300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733256"/>
            <a:ext cx="429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Линейка, угольник, карандаш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Отпилить припуск бруска по длине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589240"/>
            <a:ext cx="2181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Пила, ножовка</a:t>
            </a:r>
            <a:endParaRPr lang="ru-RU" sz="2400" b="1" dirty="0"/>
          </a:p>
        </p:txBody>
      </p:sp>
      <p:pic>
        <p:nvPicPr>
          <p:cNvPr id="3" name="Picture 2" descr="C:\Users\Иван\Desktop\7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185150" cy="33448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Проверить размеры бруска и прямолинейность смежных сторон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517232"/>
            <a:ext cx="279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Линейка, угольник</a:t>
            </a:r>
            <a:endParaRPr lang="ru-RU" sz="2400" b="1" dirty="0"/>
          </a:p>
        </p:txBody>
      </p:sp>
      <p:pic>
        <p:nvPicPr>
          <p:cNvPr id="4098" name="Picture 2" descr="C:\Users\Иван\Desktop\3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805613" cy="25828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818C6"/>
                </a:solidFill>
                <a:cs typeface="Aharoni" pitchFamily="2" charset="-79"/>
              </a:rPr>
              <a:t>Спасибо за внимание!</a:t>
            </a:r>
            <a:endParaRPr lang="ru-RU" sz="6000" b="1" dirty="0">
              <a:solidFill>
                <a:srgbClr val="1818C6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818C6"/>
                </a:solidFill>
              </a:rPr>
              <a:t>Подобрать материал для бруска по размерам, заданным на чертеже</a:t>
            </a:r>
            <a:endParaRPr lang="ru-RU" sz="3200" b="1" dirty="0">
              <a:solidFill>
                <a:srgbClr val="1818C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589240"/>
            <a:ext cx="134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</a:t>
            </a:r>
            <a:endParaRPr lang="ru-RU" sz="2400" b="1" dirty="0"/>
          </a:p>
        </p:txBody>
      </p:sp>
      <p:pic>
        <p:nvPicPr>
          <p:cNvPr id="1027" name="Picture 3" descr="C:\Users\Иван\Desktop\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694237" cy="2767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Разметить материал с припуском по длине и ширине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877272"/>
            <a:ext cx="421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Линейка, угольник, карандаш</a:t>
            </a:r>
          </a:p>
        </p:txBody>
      </p:sp>
      <p:pic>
        <p:nvPicPr>
          <p:cNvPr id="3074" name="Picture 2" descr="C:\Users\Иван\Desktop\5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8008937" cy="38338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rgbClr val="1818C6"/>
                </a:solidFill>
              </a:rPr>
              <a:t>Выпилить заготовку по линиям разметки </a:t>
            </a:r>
            <a:br>
              <a:rPr lang="ru-RU" sz="3600" dirty="0" smtClean="0">
                <a:solidFill>
                  <a:srgbClr val="1818C6"/>
                </a:solidFill>
              </a:rPr>
            </a:br>
            <a:r>
              <a:rPr lang="ru-RU" sz="3600" dirty="0" smtClean="0">
                <a:solidFill>
                  <a:srgbClr val="1818C6"/>
                </a:solidFill>
              </a:rPr>
              <a:t>по длине и ширине</a:t>
            </a:r>
            <a:endParaRPr lang="ru-RU" sz="3600" dirty="0">
              <a:solidFill>
                <a:srgbClr val="1818C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0312" y="5733256"/>
            <a:ext cx="2263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Пила, ножовка</a:t>
            </a:r>
            <a:endParaRPr lang="ru-RU" sz="2400" b="1" dirty="0"/>
          </a:p>
        </p:txBody>
      </p:sp>
      <p:pic>
        <p:nvPicPr>
          <p:cNvPr id="4098" name="Picture 2" descr="C:\Users\Иван\Desktop\гг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45475" cy="3482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езентац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Выстрогать широкую сторону бруска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37321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Рубанок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езентаци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Проверить выстроганную широкую сторону бруска 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373216"/>
            <a:ext cx="134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anchor="t"/>
          <a:lstStyle/>
          <a:p>
            <a:r>
              <a:rPr lang="ru-RU" dirty="0" smtClean="0">
                <a:solidFill>
                  <a:srgbClr val="1818C6"/>
                </a:solidFill>
              </a:rPr>
              <a:t>Выстрогать узкую сторону бруска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4227" y="5589240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Рубанок</a:t>
            </a:r>
            <a:endParaRPr lang="ru-RU" sz="2400" b="1" dirty="0"/>
          </a:p>
        </p:txBody>
      </p:sp>
      <p:pic>
        <p:nvPicPr>
          <p:cNvPr id="2050" name="Picture 2" descr="C:\Users\Иван\Desktop\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294" y="1772816"/>
            <a:ext cx="5967413" cy="3376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зентаци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1818C6"/>
                </a:solidFill>
              </a:rPr>
              <a:t>Проверить выстроганную </a:t>
            </a:r>
            <a:br>
              <a:rPr lang="ru-RU" dirty="0" smtClean="0">
                <a:solidFill>
                  <a:srgbClr val="1818C6"/>
                </a:solidFill>
              </a:rPr>
            </a:br>
            <a:r>
              <a:rPr lang="ru-RU" dirty="0" smtClean="0">
                <a:solidFill>
                  <a:srgbClr val="1818C6"/>
                </a:solidFill>
              </a:rPr>
              <a:t>узкую сторону бруска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445224"/>
            <a:ext cx="271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Линейка, угольник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езентаци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t"/>
          <a:lstStyle/>
          <a:p>
            <a:r>
              <a:rPr lang="ru-RU" dirty="0" smtClean="0">
                <a:solidFill>
                  <a:srgbClr val="1818C6"/>
                </a:solidFill>
              </a:rPr>
              <a:t>Разметить ширину бруска</a:t>
            </a:r>
            <a:endParaRPr lang="ru-RU" dirty="0">
              <a:solidFill>
                <a:srgbClr val="1818C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445224"/>
            <a:ext cx="293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Линейка, карандаш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127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Разметить материал с припуском по длине и ширине</vt:lpstr>
      <vt:lpstr>Выпилить заготовку по линиям разметки  по длине и ширине</vt:lpstr>
      <vt:lpstr>Выстрогать широкую сторону бруска</vt:lpstr>
      <vt:lpstr>Проверить выстроганную широкую сторону бруска </vt:lpstr>
      <vt:lpstr>Выстрогать узкую сторону бруска</vt:lpstr>
      <vt:lpstr>Проверить выстроганную  узкую сторону бруска</vt:lpstr>
      <vt:lpstr>Разметить ширину бруска</vt:lpstr>
      <vt:lpstr>Выстрогать узкую сторону бруска  до линий разметки  на широких сторонах</vt:lpstr>
      <vt:lpstr>Разметить толщину бруска</vt:lpstr>
      <vt:lpstr>Выстрогать широкую сторону бруска до линий разметки на узких сторонах</vt:lpstr>
      <vt:lpstr>Разметить длину бруска</vt:lpstr>
      <vt:lpstr>Отпилить припуск бруска по длине</vt:lpstr>
      <vt:lpstr>Проверить размеры бруска и прямолинейность смежных сторон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бруса строганием</dc:title>
  <dc:creator>константин</dc:creator>
  <cp:lastModifiedBy>константин</cp:lastModifiedBy>
  <cp:revision>2</cp:revision>
  <dcterms:created xsi:type="dcterms:W3CDTF">2012-10-25T19:30:47Z</dcterms:created>
  <dcterms:modified xsi:type="dcterms:W3CDTF">2012-10-26T19:50:29Z</dcterms:modified>
</cp:coreProperties>
</file>